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22037-FA62-4E62-9614-609A671BBBA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EEF4F-07EF-4BCF-B863-99FA4FF2C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1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22037-FA62-4E62-9614-609A671BBBA6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EEF4F-07EF-4BCF-B863-99FA4FF2C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8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18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1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8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70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8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91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85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5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8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8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15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8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96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75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86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69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3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33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03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23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52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21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1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6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80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3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7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0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4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3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7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3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iiits</dc:creator>
  <cp:lastModifiedBy>iiits</cp:lastModifiedBy>
  <cp:revision>1</cp:revision>
  <dcterms:created xsi:type="dcterms:W3CDTF">2021-10-05T10:09:04Z</dcterms:created>
  <dcterms:modified xsi:type="dcterms:W3CDTF">2021-10-05T10:09:04Z</dcterms:modified>
</cp:coreProperties>
</file>